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40000" y="394416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9044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7852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1740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4000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7852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1740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40000" y="1368000"/>
            <a:ext cx="8100000" cy="49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i="1" lang="en-GB" sz="3200" spc="-1" strike="noStrike">
              <a:solidFill>
                <a:srgbClr val="5f5f5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810000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008000" y="0"/>
            <a:ext cx="8064000" cy="4173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i="1" lang="en-GB" sz="3200" spc="-1" strike="noStrike">
              <a:solidFill>
                <a:srgbClr val="5f5f5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40000" y="1368000"/>
            <a:ext cx="8100000" cy="49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i="1" lang="en-GB" sz="3200" spc="-1" strike="noStrike">
              <a:solidFill>
                <a:srgbClr val="5f5f5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9044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40000" y="394416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9044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7852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17400" y="136800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54000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7852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17400" y="3944160"/>
            <a:ext cx="26078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810000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08000" y="0"/>
            <a:ext cx="8064000" cy="4173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i="1" lang="en-GB" sz="3200" spc="-1" strike="noStrike">
              <a:solidFill>
                <a:srgbClr val="5f5f5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90440" y="394416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000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90440" y="1368000"/>
            <a:ext cx="395244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0000" y="3944160"/>
            <a:ext cx="8100000" cy="2352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540000" y="1368000"/>
            <a:ext cx="8100000" cy="49320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342720" indent="-342720">
              <a:spcBef>
                <a:spcPts val="799"/>
              </a:spcBef>
              <a:buClr>
                <a:srgbClr val="5f5f5f"/>
              </a:buClr>
              <a:buSzPct val="60000"/>
              <a:buFont typeface="Webdings" charset="2"/>
              <a:buChar char=""/>
            </a:pPr>
            <a:r>
              <a:rPr b="0" lang="en-GB" sz="2800" spc="-1" strike="noStrike">
                <a:solidFill>
                  <a:srgbClr val="333333"/>
                </a:solidFill>
                <a:latin typeface="DejaVu Sans"/>
              </a:rPr>
              <a:t>Fai clic per modificare il formato del testo della struttura</a:t>
            </a:r>
            <a:endParaRPr b="0" lang="en-GB" sz="2800" spc="-1" strike="noStrike">
              <a:solidFill>
                <a:srgbClr val="333333"/>
              </a:solidFill>
              <a:latin typeface="DejaVu Sans"/>
            </a:endParaRPr>
          </a:p>
          <a:p>
            <a:pPr lvl="1" marL="742680" indent="-285480">
              <a:spcBef>
                <a:spcPts val="697"/>
              </a:spcBef>
              <a:buClr>
                <a:srgbClr val="5f5f5f"/>
              </a:buClr>
              <a:buFont typeface="Helvetica"/>
              <a:buChar char="–"/>
            </a:pPr>
            <a:r>
              <a:rPr b="0" lang="en-GB" sz="2600" spc="-1" strike="noStrike">
                <a:solidFill>
                  <a:srgbClr val="333333"/>
                </a:solidFill>
                <a:latin typeface="DejaVu Sans"/>
              </a:rPr>
              <a:t>Secondo livello struttura</a:t>
            </a:r>
            <a:endParaRPr b="0" lang="en-GB" sz="2600" spc="-1" strike="noStrike">
              <a:solidFill>
                <a:srgbClr val="333333"/>
              </a:solidFill>
              <a:latin typeface="DejaVu Sans"/>
            </a:endParaRPr>
          </a:p>
          <a:p>
            <a:pPr lvl="2" marL="1143000" indent="-228600">
              <a:spcBef>
                <a:spcPts val="598"/>
              </a:spcBef>
              <a:buClr>
                <a:srgbClr val="5f5f5f"/>
              </a:buClr>
              <a:buSzPct val="80000"/>
              <a:buFont typeface="Webdings" charset="2"/>
              <a:buChar char=""/>
            </a:pPr>
            <a:r>
              <a:rPr b="0" lang="en-GB" sz="2400" spc="-1" strike="noStrike">
                <a:solidFill>
                  <a:srgbClr val="333333"/>
                </a:solidFill>
                <a:latin typeface="DejaVu Sans"/>
              </a:rPr>
              <a:t>Terzo livello struttura</a:t>
            </a:r>
            <a:endParaRPr b="0" lang="en-GB" sz="2400" spc="-1" strike="noStrike">
              <a:solidFill>
                <a:srgbClr val="333333"/>
              </a:solidFill>
              <a:latin typeface="DejaVu Sans"/>
            </a:endParaRPr>
          </a:p>
          <a:p>
            <a:pPr lvl="3" marL="1562040" indent="-228600">
              <a:spcBef>
                <a:spcPts val="499"/>
              </a:spcBef>
              <a:buClr>
                <a:srgbClr val="5f5f5f"/>
              </a:buClr>
              <a:buFont typeface="Helvetica"/>
              <a:buChar char="–"/>
            </a:pPr>
            <a:r>
              <a:rPr b="0" lang="en-GB" sz="2200" spc="-1" strike="noStrike">
                <a:solidFill>
                  <a:srgbClr val="333333"/>
                </a:solidFill>
                <a:latin typeface="DejaVu Sans"/>
              </a:rPr>
              <a:t>Quarto livello struttura</a:t>
            </a:r>
            <a:endParaRPr b="0" lang="en-GB" sz="2200" spc="-1" strike="noStrike">
              <a:solidFill>
                <a:srgbClr val="333333"/>
              </a:solidFill>
              <a:latin typeface="DejaVu Sans"/>
            </a:endParaRPr>
          </a:p>
          <a:p>
            <a:pPr lvl="4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2000" spc="-1" strike="noStrike">
                <a:solidFill>
                  <a:srgbClr val="333333"/>
                </a:solidFill>
                <a:latin typeface="DejaVu Sans"/>
              </a:rPr>
              <a:t>Quinto livello struttura</a:t>
            </a:r>
            <a:endParaRPr b="0" lang="en-GB" sz="2000" spc="-1" strike="noStrike">
              <a:solidFill>
                <a:srgbClr val="333333"/>
              </a:solidFill>
              <a:latin typeface="DejaVu Sans"/>
            </a:endParaRPr>
          </a:p>
          <a:p>
            <a:pPr lvl="5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1800" spc="-1" strike="noStrike">
                <a:solidFill>
                  <a:srgbClr val="333333"/>
                </a:solidFill>
                <a:latin typeface="DejaVu Sans"/>
              </a:rPr>
              <a:t>Sesto livello struttura</a:t>
            </a:r>
            <a:endParaRPr b="0" lang="en-GB" sz="1800" spc="-1" strike="noStrike">
              <a:solidFill>
                <a:srgbClr val="333333"/>
              </a:solidFill>
              <a:latin typeface="DejaVu Sans"/>
            </a:endParaRPr>
          </a:p>
          <a:p>
            <a:pPr lvl="6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1800" spc="-1" strike="noStrike">
                <a:solidFill>
                  <a:srgbClr val="333333"/>
                </a:solidFill>
                <a:latin typeface="DejaVu Sans"/>
              </a:rPr>
              <a:t>Settimo livello struttura</a:t>
            </a:r>
            <a:endParaRPr b="0" lang="en-GB" sz="1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419040" y="6553080"/>
            <a:ext cx="8305920" cy="0"/>
          </a:xfrm>
          <a:prstGeom prst="line">
            <a:avLst/>
          </a:prstGeom>
          <a:ln w="1260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008000" y="0"/>
            <a:ext cx="8064000" cy="90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en-GB" sz="3200" spc="-1" strike="noStrike">
                <a:solidFill>
                  <a:srgbClr val="4c4c4c"/>
                </a:solidFill>
                <a:latin typeface="Arial"/>
              </a:rPr>
              <a:t>Fate clic per modificare il formato del testo del titolo</a:t>
            </a:r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3" name="Line 4"/>
          <p:cNvSpPr/>
          <p:nvPr/>
        </p:nvSpPr>
        <p:spPr>
          <a:xfrm>
            <a:off x="0" y="1043640"/>
            <a:ext cx="9067680" cy="0"/>
          </a:xfrm>
          <a:prstGeom prst="line">
            <a:avLst/>
          </a:prstGeom>
          <a:ln w="9360">
            <a:solidFill>
              <a:srgbClr val="5f5f5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8458200" y="6597720"/>
            <a:ext cx="60948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spcBef>
                <a:spcPts val="998"/>
              </a:spcBef>
            </a:pPr>
            <a:fld id="{902EFC16-48DC-4EE4-ABDE-A6338053A3A6}" type="slidenum">
              <a:rPr b="1" lang="it-IT" sz="1400" spc="-1" strike="noStrike">
                <a:solidFill>
                  <a:srgbClr val="5f5f5f"/>
                </a:solidFill>
                <a:latin typeface="Arial"/>
              </a:rPr>
              <a:t>&lt;numero&gt;</a:t>
            </a:fld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756000" y="6622200"/>
            <a:ext cx="2971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spcBef>
                <a:spcPts val="624"/>
              </a:spcBef>
            </a:pPr>
            <a:r>
              <a:rPr b="0" lang="en-GB" sz="1000" spc="-1" strike="noStrike">
                <a:solidFill>
                  <a:srgbClr val="5f5f5f"/>
                </a:solidFill>
                <a:latin typeface="Arial"/>
              </a:rPr>
              <a:t>Author Info</a:t>
            </a:r>
            <a:endParaRPr b="0" lang="en-GB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2160000" y="6588000"/>
            <a:ext cx="637452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</a:pPr>
            <a:r>
              <a:rPr b="1" lang="en-US" sz="1000" spc="-1" strike="noStrike">
                <a:solidFill>
                  <a:srgbClr val="000066"/>
                </a:solidFill>
                <a:latin typeface="Arial"/>
                <a:ea typeface="Arial"/>
              </a:rPr>
              <a:t>ICCSA 2020 Online, July 1-4, 2020</a:t>
            </a:r>
            <a:endParaRPr b="0" lang="en-GB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" descr=""/>
          <p:cNvPicPr/>
          <p:nvPr/>
        </p:nvPicPr>
        <p:blipFill>
          <a:blip r:embed="rId2"/>
          <a:stretch/>
        </p:blipFill>
        <p:spPr>
          <a:xfrm>
            <a:off x="20160" y="6601680"/>
            <a:ext cx="699840" cy="256320"/>
          </a:xfrm>
          <a:prstGeom prst="rect">
            <a:avLst/>
          </a:prstGeom>
          <a:ln>
            <a:noFill/>
          </a:ln>
        </p:spPr>
      </p:pic>
      <p:pic>
        <p:nvPicPr>
          <p:cNvPr id="8" name="" descr=""/>
          <p:cNvPicPr/>
          <p:nvPr/>
        </p:nvPicPr>
        <p:blipFill>
          <a:blip r:embed="rId3"/>
          <a:stretch/>
        </p:blipFill>
        <p:spPr>
          <a:xfrm>
            <a:off x="36000" y="36000"/>
            <a:ext cx="934200" cy="9342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384960"/>
            <a:ext cx="914400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0" y="6248520"/>
            <a:ext cx="914400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>
            <a:off x="0" y="228600"/>
            <a:ext cx="9144000" cy="1295280"/>
          </a:xfrm>
          <a:prstGeom prst="rect">
            <a:avLst/>
          </a:prstGeom>
          <a:noFill/>
          <a:ln>
            <a:noFill/>
          </a:ln>
          <a:effectLst>
            <a:outerShdw dist="36147" dir="2700000">
              <a:srgbClr val="969696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180000" y="1800000"/>
            <a:ext cx="8640000" cy="126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en-GB" sz="3600" spc="-1" strike="noStrike">
                <a:solidFill>
                  <a:srgbClr val="4c4c4c"/>
                </a:solidFill>
                <a:latin typeface="Arial"/>
              </a:rPr>
              <a:t>Fai clic per modificare il formato del testo del titolo</a:t>
            </a:r>
            <a:endParaRPr b="1" lang="en-GB" sz="36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620000" y="3060000"/>
            <a:ext cx="6660000" cy="400248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342720" indent="-342720">
              <a:spcBef>
                <a:spcPts val="799"/>
              </a:spcBef>
              <a:buClr>
                <a:srgbClr val="5f5f5f"/>
              </a:buClr>
              <a:buSzPct val="80000"/>
              <a:buFont typeface="Webdings" charset="2"/>
              <a:buChar char=""/>
            </a:pPr>
            <a:r>
              <a:rPr b="0" lang="en-GB" sz="3200" spc="-1" strike="noStrike">
                <a:solidFill>
                  <a:srgbClr val="5f5f5f"/>
                </a:solidFill>
                <a:latin typeface="Arial"/>
              </a:rPr>
              <a:t>Fai clic per modificare il formato del testo della struttura</a:t>
            </a:r>
            <a:endParaRPr b="0" lang="en-GB" sz="3200" spc="-1" strike="noStrike">
              <a:solidFill>
                <a:srgbClr val="5f5f5f"/>
              </a:solid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5f5f5f"/>
              </a:buClr>
              <a:buFont typeface="Helvetica"/>
              <a:buChar char="–"/>
            </a:pPr>
            <a:r>
              <a:rPr b="0" lang="en-GB" sz="2800" spc="-1" strike="noStrike">
                <a:solidFill>
                  <a:srgbClr val="5f5f5f"/>
                </a:solidFill>
                <a:latin typeface="Arial"/>
              </a:rPr>
              <a:t>Secondo livello struttura</a:t>
            </a:r>
            <a:endParaRPr b="0" lang="en-GB" sz="2800" spc="-1" strike="noStrike">
              <a:solidFill>
                <a:srgbClr val="5f5f5f"/>
              </a:solidFill>
              <a:latin typeface="Arial"/>
            </a:endParaRPr>
          </a:p>
          <a:p>
            <a:pPr lvl="2" marL="1143000" indent="-228600">
              <a:spcBef>
                <a:spcPts val="598"/>
              </a:spcBef>
              <a:buClr>
                <a:srgbClr val="5f5f5f"/>
              </a:buClr>
              <a:buSzPct val="80000"/>
              <a:buFont typeface="Webdings" charset="2"/>
              <a:buChar char=""/>
            </a:pPr>
            <a:r>
              <a:rPr b="0" lang="en-GB" sz="2400" spc="-1" strike="noStrike">
                <a:solidFill>
                  <a:srgbClr val="5f5f5f"/>
                </a:solidFill>
                <a:latin typeface="Arial"/>
              </a:rPr>
              <a:t>Terzo livello struttura</a:t>
            </a:r>
            <a:endParaRPr b="0" lang="en-GB" sz="2400" spc="-1" strike="noStrike">
              <a:solidFill>
                <a:srgbClr val="5f5f5f"/>
              </a:solidFill>
              <a:latin typeface="Arial"/>
            </a:endParaRPr>
          </a:p>
          <a:p>
            <a:pPr lvl="3" marL="1562040" indent="-228600">
              <a:spcBef>
                <a:spcPts val="499"/>
              </a:spcBef>
              <a:buClr>
                <a:srgbClr val="5f5f5f"/>
              </a:buClr>
              <a:buFont typeface="Helvetica"/>
              <a:buChar char="–"/>
            </a:pPr>
            <a:r>
              <a:rPr b="0" lang="en-GB" sz="2000" spc="-1" strike="noStrike">
                <a:solidFill>
                  <a:srgbClr val="5f5f5f"/>
                </a:solidFill>
                <a:latin typeface="Arial"/>
              </a:rPr>
              <a:t>Quarto livello struttura</a:t>
            </a:r>
            <a:endParaRPr b="0" lang="en-GB" sz="2000" spc="-1" strike="noStrike">
              <a:solidFill>
                <a:srgbClr val="5f5f5f"/>
              </a:solidFill>
              <a:latin typeface="Arial"/>
            </a:endParaRPr>
          </a:p>
          <a:p>
            <a:pPr lvl="4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1800" spc="-1" strike="noStrike">
                <a:solidFill>
                  <a:srgbClr val="5f5f5f"/>
                </a:solidFill>
                <a:latin typeface="Arial"/>
              </a:rPr>
              <a:t>Quinto livello struttura</a:t>
            </a:r>
            <a:endParaRPr b="0" lang="en-GB" sz="1800" spc="-1" strike="noStrike">
              <a:solidFill>
                <a:srgbClr val="5f5f5f"/>
              </a:solidFill>
              <a:latin typeface="Arial"/>
            </a:endParaRPr>
          </a:p>
          <a:p>
            <a:pPr lvl="5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1800" spc="-1" strike="noStrike">
                <a:solidFill>
                  <a:srgbClr val="5f5f5f"/>
                </a:solidFill>
                <a:latin typeface="Arial"/>
              </a:rPr>
              <a:t>Sesto livello struttura</a:t>
            </a:r>
            <a:endParaRPr b="0" lang="en-GB" sz="1800" spc="-1" strike="noStrike">
              <a:solidFill>
                <a:srgbClr val="5f5f5f"/>
              </a:solidFill>
              <a:latin typeface="Arial"/>
            </a:endParaRPr>
          </a:p>
          <a:p>
            <a:pPr lvl="6" marL="1981080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</a:pPr>
            <a:r>
              <a:rPr b="0" lang="en-GB" sz="1800" spc="-1" strike="noStrike">
                <a:solidFill>
                  <a:srgbClr val="5f5f5f"/>
                </a:solidFill>
                <a:latin typeface="Arial"/>
              </a:rPr>
              <a:t>Settimo livello struttura</a:t>
            </a:r>
            <a:endParaRPr b="0" lang="en-GB" sz="1800" spc="-1" strike="noStrike">
              <a:solidFill>
                <a:srgbClr val="5f5f5f"/>
              </a:solidFill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20160" y="6601680"/>
            <a:ext cx="699840" cy="256320"/>
          </a:xfrm>
          <a:prstGeom prst="rect">
            <a:avLst/>
          </a:prstGeom>
          <a:ln>
            <a:noFill/>
          </a:ln>
        </p:spPr>
      </p:pic>
      <p:pic>
        <p:nvPicPr>
          <p:cNvPr id="51" name="Picture 2" descr=""/>
          <p:cNvPicPr/>
          <p:nvPr/>
        </p:nvPicPr>
        <p:blipFill>
          <a:blip r:embed="rId3"/>
          <a:stretch/>
        </p:blipFill>
        <p:spPr>
          <a:xfrm>
            <a:off x="360" y="360"/>
            <a:ext cx="9143640" cy="1798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620000" y="3060000"/>
            <a:ext cx="6660000" cy="400248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p>
            <a:pPr algn="ctr">
              <a:spcBef>
                <a:spcPts val="799"/>
              </a:spcBef>
            </a:pPr>
            <a:endParaRPr b="0" i="1" lang="en-GB" sz="3200" spc="-1" strike="noStrike">
              <a:solidFill>
                <a:srgbClr val="5f5f5f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697536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/>
            <a:fld id="{2EA5C729-947F-4787-8EC1-3FE968B17DCC}" type="slidenum">
              <a:rPr b="0" lang="en-US" sz="1200" spc="-1" strike="noStrike">
                <a:solidFill>
                  <a:srgbClr val="ffffff"/>
                </a:solidFill>
                <a:latin typeface="Arial"/>
                <a:ea typeface="Arial"/>
              </a:rPr>
              <a:t>&lt;numero&gt;</a:t>
            </a:fld>
            <a:endParaRPr b="0" lang="en-GB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252000" y="1800000"/>
            <a:ext cx="8640000" cy="16200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/>
            <a:r>
              <a:rPr b="1" lang="en-GB" sz="4000" spc="-1" strike="noStrike">
                <a:solidFill>
                  <a:srgbClr val="4c4c4c"/>
                </a:solidFill>
                <a:latin typeface="Arial"/>
              </a:rPr>
              <a:t>Title</a:t>
            </a:r>
            <a:br/>
            <a:br/>
            <a:r>
              <a:rPr b="0" lang="en-GB" sz="1600" spc="-1" strike="noStrike">
                <a:solidFill>
                  <a:srgbClr val="4c4c4c"/>
                </a:solidFill>
                <a:latin typeface="Arial"/>
              </a:rPr>
              <a:t>Authors</a:t>
            </a:r>
            <a:endParaRPr b="1" lang="en-GB" sz="16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92" name="TextShape 5"/>
          <p:cNvSpPr txBox="1"/>
          <p:nvPr/>
        </p:nvSpPr>
        <p:spPr>
          <a:xfrm>
            <a:off x="1920600" y="3956760"/>
            <a:ext cx="5400720" cy="126324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TextShape 6"/>
          <p:cNvSpPr txBox="1"/>
          <p:nvPr/>
        </p:nvSpPr>
        <p:spPr>
          <a:xfrm>
            <a:off x="1384920" y="5760000"/>
            <a:ext cx="6374520" cy="96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0" lang="en-GB" sz="1600" spc="-1" strike="noStrike">
                <a:solidFill>
                  <a:srgbClr val="4c4c4c"/>
                </a:solidFill>
                <a:latin typeface="DejaVu Sans"/>
                <a:ea typeface="Arial"/>
              </a:rPr>
              <a:t>July x, 2020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en-GB" sz="16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en-GB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7"/>
          <p:cNvSpPr txBox="1"/>
          <p:nvPr/>
        </p:nvSpPr>
        <p:spPr>
          <a:xfrm>
            <a:off x="2160000" y="4140000"/>
            <a:ext cx="4500000" cy="1522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1" lang="en-GB" sz="3200" spc="-1" strike="noStrike">
                <a:solidFill>
                  <a:srgbClr val="4c4c4c"/>
                </a:solidFill>
                <a:latin typeface="Arial"/>
              </a:rPr>
              <a:t>Presenter</a:t>
            </a:r>
            <a:br/>
            <a:r>
              <a:rPr b="1" lang="en-GB" sz="2200" spc="-1" strike="noStrike">
                <a:solidFill>
                  <a:srgbClr val="4c4c4c"/>
                </a:solidFill>
                <a:latin typeface="Arial"/>
              </a:rPr>
              <a:t>Affiliation</a:t>
            </a:r>
            <a:br/>
            <a:r>
              <a:rPr b="1" lang="en-GB" sz="1800" spc="-1" strike="noStrike">
                <a:solidFill>
                  <a:srgbClr val="4c4c4c"/>
                </a:solidFill>
                <a:latin typeface="Arial"/>
              </a:rPr>
              <a:t>e</a:t>
            </a:r>
            <a:r>
              <a:rPr b="1" lang="en-GB" sz="2000" spc="-1" strike="noStrike">
                <a:solidFill>
                  <a:srgbClr val="4c4c4c"/>
                </a:solidFill>
                <a:latin typeface="FreeMono"/>
              </a:rPr>
              <a:t>mail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08000" y="0"/>
            <a:ext cx="8064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1" lang="en-GB" sz="3200" spc="-1" strike="noStrike">
              <a:solidFill>
                <a:srgbClr val="4c4c4c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540000" y="1368000"/>
            <a:ext cx="8100000" cy="493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endParaRPr b="0" lang="en-GB" sz="3200" spc="-1" strike="noStrike">
              <a:solidFill>
                <a:srgbClr val="5f5f5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Application>LibreOffice/6.2.8.2$Linux_X86_64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2016-07-06T12:28:49Z</dcterms:created>
  <dc:creator>Osvaldo Gervasi</dc:creator>
  <dc:description/>
  <dc:language>en-GB</dc:language>
  <cp:lastModifiedBy>Osvaldo Gervasi</cp:lastModifiedBy>
  <dcterms:modified xsi:type="dcterms:W3CDTF">2020-06-18T18:03:28Z</dcterms:modified>
  <cp:revision>93</cp:revision>
  <dc:subject/>
  <dc:title>ICCSA 2018 Opening Ceremony</dc:title>
</cp:coreProperties>
</file>